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76" r:id="rId4"/>
    <p:sldId id="257" r:id="rId5"/>
    <p:sldId id="272" r:id="rId6"/>
    <p:sldId id="259" r:id="rId7"/>
    <p:sldId id="260" r:id="rId8"/>
    <p:sldId id="258" r:id="rId9"/>
    <p:sldId id="261" r:id="rId10"/>
    <p:sldId id="274" r:id="rId11"/>
    <p:sldId id="275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6120680" cy="286816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Внутренняя</a:t>
            </a:r>
            <a:r>
              <a:rPr lang="en-US" dirty="0" smtClean="0"/>
              <a:t> </a:t>
            </a:r>
            <a:r>
              <a:rPr lang="ru-RU" dirty="0" smtClean="0"/>
              <a:t>политика Петра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Благодаря реформам Петра I Россия вошла в число передовых стран Европы. Принятие Петром I императорского титула подтвердило окончательное оформление абсолютизма в России.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Петра I стояла на ряду больших жертв, кроме непосредственно военных потерь, много народа погибло при строительстве Воронежских верфей, строительство Петербурга, Кронштадта и т.д.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 время правления Петром I общая сумма тягот, ложившихся на население, значительно возросла, что вызвало целый ряд восстаний: Стрелецкие мятежи, Астраханское восстание, крестьянская война под предводительством Кондратия Булавина. Все они были жестоко подавленны.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 внешней политике на ряду с блестящими результатами были и провалы, например, Прусский поход, Персидский поход.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Однако все эти неудачи с лихвой компенсируются с тем успехом, который Россия при Петре I одержала над шведами.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результате деятельности Петра I Россия становится важнейшим фактором европейской политики. При Петре I в Россию начинают проникать западноевропейские знания и культура, формируется прослойка общества, которая получает европейское образование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 чем говорит поэт и писатель? Как они характеризуют личные</a:t>
            </a:r>
            <a:r>
              <a:rPr lang="en-US" sz="2800" dirty="0" smtClean="0"/>
              <a:t> </a:t>
            </a:r>
            <a:r>
              <a:rPr lang="ru-RU" sz="2800" dirty="0" smtClean="0"/>
              <a:t>качества Петра </a:t>
            </a:r>
            <a:r>
              <a:rPr lang="en-US" sz="2800" dirty="0" smtClean="0"/>
              <a:t>I</a:t>
            </a:r>
            <a:r>
              <a:rPr lang="ru-RU" sz="2800" dirty="0" smtClean="0"/>
              <a:t> 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академик, то герой,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мореплаватель, то плотник,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всеобъемлющей душой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троне вечный был работник.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С. Пушкин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молвил: «Мне вас жалко,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сгниете вконец;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у меня есть палка,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я вам всем отец».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А.К. Толстой.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Подготовиться к контрольному тестированию.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Высказывания историков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Феофан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Прокопович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«Петр - Солнце земли Русской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 М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 Карамзин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«Мы стали гражданами мира, но перестали быть в некоторых случаях гражданами России – виною Петр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В. Татищев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«Петр – великий государственный деятель, создатель могущественной империи, человек, благодаря которому Россия пошла по пути мировой цивилизации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М. Щербатов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«Петр – разрушитель русских национальных устоев, а его реформы были «блестящей ошибкой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какую роль сыграл Петр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истории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России, какие итоги имела его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деятельность.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Реформы Петра</a:t>
            </a:r>
            <a:r>
              <a:rPr lang="en-US" dirty="0" smtClean="0"/>
              <a:t> I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49917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794"/>
                <a:gridCol w="2537088"/>
                <a:gridCol w="1342729"/>
                <a:gridCol w="17445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Реформы в</a:t>
                      </a:r>
                    </a:p>
                    <a:p>
                      <a:r>
                        <a:rPr lang="ru-RU" dirty="0" smtClean="0"/>
                        <a:t>экономике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Административные</a:t>
                      </a:r>
                      <a:r>
                        <a:rPr lang="ru-RU" baseline="0" dirty="0" smtClean="0"/>
                        <a:t> реформы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Военные </a:t>
                      </a:r>
                    </a:p>
                    <a:p>
                      <a:r>
                        <a:rPr lang="ru-RU" dirty="0" smtClean="0"/>
                        <a:t>реформы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Реформы в культуре и</a:t>
                      </a:r>
                    </a:p>
                    <a:p>
                      <a:r>
                        <a:rPr lang="ru-RU" dirty="0" smtClean="0"/>
                        <a:t>быту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Сегодня</a:t>
                      </a:r>
                      <a:r>
                        <a:rPr lang="ru-RU" baseline="0" dirty="0" smtClean="0"/>
                        <a:t> мы с вами должны, вспомнить ранее изученный материал и дополнить проанализировав, внутреннюю политику Петра 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Итогом станет заполненная вами таблица.</a:t>
                      </a:r>
                    </a:p>
                    <a:p>
                      <a:r>
                        <a:rPr lang="ru-RU" baseline="0" dirty="0" smtClean="0"/>
                        <a:t>Для этого, мы поделимся на группы, каждая из которых осуществляет работу с текстом учебника А.Н. Сахаров, А.Н. Боханов История России </a:t>
                      </a:r>
                      <a:r>
                        <a:rPr lang="en-US" baseline="0" dirty="0" smtClean="0"/>
                        <a:t>XVII-XIX</a:t>
                      </a:r>
                      <a:r>
                        <a:rPr lang="ru-RU" baseline="0" dirty="0" smtClean="0"/>
                        <a:t> века, в рамках работы, каждая группа, должна осветить реформы в одной из областей и представить их.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https://polzam.ru/images/history/182/1/2/1.02.2_%D0%9F%D0%BE%D1%80%D1%82%D1%80%D0%B5%D1%82_%D0%9F%D0%B5%D1%82%D1%80%D0%B0_I_%D0%B2_%D1%80%D1%8B%D1%86%D0%B0%D1%80%D1%81%D0%BA%D0%B8%D1%85_%D0%B4%D0%BE%D1%81%D0%BF%D0%B5%D1%85%D0%B0%D1%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592288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Реформы в экономике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1.Строительство мануфактур (200крупных предприятий).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Решил проблему работающих на мануфактурах: приписные крестьяне на несколько месяцев покидали свои хозяйства и отправлялись работать на ближайшие заводы; посессионные крестьяне  их можно было продавать с заводами.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Поощрял развитие ярмарок.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4.Начал строительство каналов (Вышневолоцкий, обводной канал вокруг Ладожского озера ,разработаны проекты Мариинского и Тихвинского канала, началось строительство Волго-Донского канала, цель Петра объединить Каспийское, Азовское, Черное, Балтийское и Белое море.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Политика меркантилизма следил за превышением стоимости экспорта над импортом, поддерживал отечественную промышленность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Политика протекционизма- повышение  таможенных пошлин на ввозимые товары.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Административные реформы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Ближняя канцелярия пришла на смену Боярской Думы.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2.1711г-был создан Сенат, высший судебный, исполнительны и частично законодательный орган власти.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3.Фискалы-боролись со взяточничеством.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4.Покурор-контролировал Сенат.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5.Коллегии-заменили приказы.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6.171г.-Святейший Синод-  контролировал дела церкви.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Тайная канцелярия-политический  сыск, противников царя и Отечества.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8.Администативное деление страны на губернии, провинции, дистрикты.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9.Главный магистрат- управление городами.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10.1722г Табель о рангах- поделил военную и гражданскую службу на 14 рангов.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11.Прибыльщики- разработчики новых налогов.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12. 1714г. Закон о единонаследии, ликвидировал разницу между вотчиной и поместьем. Земля передавалась, по наследству одному наследнику.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Военные реформы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1.Введена рекрутская повинность.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2.Русская армия стала регулярной.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3.Ввели систему полевой подготовки.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4.Ввел гренадерские полки- полки гранатометчиков.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5.Дагунские полки—русская кавалерия.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6.1716г- создан  «Устав воинский».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7.Создан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воено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морской  флот.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Создал «Устав морской»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Открывались военные и инженерные образовательные учреждения.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Реформы в культуре и быту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1.Ввели европейскую форму одежды.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2.1699г. Указ о изменении летоисчисления., юлианский календарь с 1 января 1700года.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3.1718г.-ввел ассамблеи - собрания петербуржского общества.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4.Правила этикета: «Юности честное зерцало», для детей дворян.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Введена гражданская азбука.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6.Бесплатные библиотеки.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7.1702г.- первая печатная газета «Ведомости.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 1703г. Строительство Санкт-Петербурга.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9.Открылись цифирные школы, епархиальные школы, школы для матросов и солдат.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10.Открылась морская академия, инженерная школа и медицинское училище.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11.Способствовал развитию науки и искусства.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12. Открыл первый музей Кунсткамеру.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13. Брил бороды.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14. Завез табак и картофель.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Подведем итоги работы в группах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Каждая группа дает оценку деятельности Петра </a:t>
            </a:r>
            <a:r>
              <a:rPr lang="en-US" dirty="0" smtClean="0"/>
              <a:t>I</a:t>
            </a:r>
            <a:r>
              <a:rPr lang="ru-RU" dirty="0" smtClean="0"/>
              <a:t>, называя плюсы и минусы его правления в области внутренней политики.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986</TotalTime>
  <Words>733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Тема урока: Внутренняя политика ПетраI.</vt:lpstr>
      <vt:lpstr>Высказывания историков</vt:lpstr>
      <vt:lpstr>Проблема урока</vt:lpstr>
      <vt:lpstr>Реформы Петра I </vt:lpstr>
      <vt:lpstr>Реформы в экономике</vt:lpstr>
      <vt:lpstr>Административные реформы</vt:lpstr>
      <vt:lpstr>Военные реформы</vt:lpstr>
      <vt:lpstr>Реформы в культуре и быту</vt:lpstr>
      <vt:lpstr>Подведем итоги работы в группах</vt:lpstr>
      <vt:lpstr>Значение реформ</vt:lpstr>
      <vt:lpstr>О чем говорит поэт и писатель? Как они характеризуют личные качества Петра I 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Великой Отечественной войны. Битва под Москвой.</dc:title>
  <dc:creator>Elena163</dc:creator>
  <cp:lastModifiedBy>Elena163</cp:lastModifiedBy>
  <cp:revision>31</cp:revision>
  <dcterms:created xsi:type="dcterms:W3CDTF">2020-05-12T14:22:14Z</dcterms:created>
  <dcterms:modified xsi:type="dcterms:W3CDTF">2020-12-29T17:36:04Z</dcterms:modified>
</cp:coreProperties>
</file>