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2" r:id="rId3"/>
    <p:sldId id="314" r:id="rId4"/>
    <p:sldId id="316" r:id="rId5"/>
    <p:sldId id="315" r:id="rId6"/>
    <p:sldId id="336" r:id="rId7"/>
    <p:sldId id="324" r:id="rId8"/>
    <p:sldId id="337" r:id="rId9"/>
    <p:sldId id="333" r:id="rId10"/>
    <p:sldId id="334" r:id="rId11"/>
    <p:sldId id="323" r:id="rId12"/>
    <p:sldId id="318" r:id="rId13"/>
    <p:sldId id="330" r:id="rId14"/>
    <p:sldId id="317" r:id="rId15"/>
    <p:sldId id="332" r:id="rId16"/>
    <p:sldId id="320" r:id="rId17"/>
    <p:sldId id="335" r:id="rId18"/>
    <p:sldId id="33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1000_Kirill_i_Mefody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http://www.days.ru/Images/ib1867.jpg" TargetMode="External"/><Relationship Id="rId2" Type="http://schemas.openxmlformats.org/officeDocument/2006/relationships/hyperlink" Target="http://www.days.ru/Images/ii1525&amp;1913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days.ru/Images/ii1233&amp;1867.htm" TargetMode="External"/><Relationship Id="rId4" Type="http://schemas.openxmlformats.org/officeDocument/2006/relationships/image" Target="http://www.days.ru/Images/ib191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5"/>
            <a:ext cx="70074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7" descr="ким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0350"/>
            <a:ext cx="4410075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ndia.ru/text/77/352/images/image001_2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56784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БУКВЫ КИРИЛЛИЦЫ И ИХ НАЗВАНИЯ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44669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Каждая буква в азбуке имела свое название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А – аз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cs typeface="Times New Roman" pitchFamily="18" charset="0"/>
              </a:rPr>
              <a:t>Б-буки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(буква)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cs typeface="Times New Roman" pitchFamily="18" charset="0"/>
              </a:rPr>
              <a:t>В-веди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(знаю)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Г-глаголь (говори)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Д-добро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Весть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cs typeface="Times New Roman" pitchFamily="18" charset="0"/>
              </a:rPr>
              <a:t>Ж-живете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…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Л-люди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М-мыслете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cs typeface="Times New Roman" pitchFamily="18" charset="0"/>
              </a:rPr>
              <a:t>Н-наш</a:t>
            </a: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76470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cs typeface="Times New Roman" pitchFamily="18" charset="0"/>
              </a:rPr>
              <a:t>Мыслете-аз-мыслете-аз</a:t>
            </a:r>
            <a:endParaRPr lang="ru-RU" sz="4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763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760" y="341040"/>
            <a:ext cx="11763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2832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62831"/>
            <a:ext cx="3672954" cy="139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и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4365104"/>
            <a:ext cx="3094931" cy="2294693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</p:pic>
      <p:pic>
        <p:nvPicPr>
          <p:cNvPr id="3" name="Picture 4" descr="03-azbou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32656"/>
            <a:ext cx="4517635" cy="612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" name="Picture 5" descr="03_cyr-meth-icon19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3024510" cy="437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476672"/>
            <a:ext cx="38164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Слово “азбука” произошло от названий двух первых букв славянской азбуки: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 (аз) и Б (буки):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АЗБУКА: АЗ + БУКИ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site307\Мои документы\Мои рисунки\otk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2971180" cy="340026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2077" cy="297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429000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Слово “алфавит” происходит из названия двух первых букв греческого алфавита: 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АЛФАВИТ: АЛЬФА + ВИТА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     Алфавит гораздо старше азбуки.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4716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День славянской письменности и культуры  стал официальным государственным праздником в России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1991 года.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1992 году в Москве на Славянской площади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был открыт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 памятник  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святым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Кириллу 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Мефодию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User\Рабочий стол\Рефоры\Памятник_св._Кириллу_и_Мефод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Энциклопедии Кирилла и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51473" cy="52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Великое дело создания славянской азбуки совершили братья  Кирилл и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24 мая в День славянской письменности и культуры мы вспоминаем святых равноапостольных братьев Кирилла и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Храмах совершаются Богослужения и Крестные ходы.</a:t>
            </a:r>
          </a:p>
        </p:txBody>
      </p:sp>
      <p:pic>
        <p:nvPicPr>
          <p:cNvPr id="3" name="Picture 10" descr="ким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476672"/>
            <a:ext cx="3887787" cy="2805113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499545" cy="29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83740" y="476672"/>
            <a:ext cx="437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 всей стране проходят фестивали, концерты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им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0350"/>
            <a:ext cx="4410075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им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124744"/>
            <a:ext cx="2846388" cy="4614862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День славянской письменности и культуры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(День святых Кирилла 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Мефодия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) – российское название праздника, приуроченного к дню памяти святых равноапостольных братьев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Мефодия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и Кирилла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15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157192"/>
            <a:ext cx="23764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славянской письменности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3817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5220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Кирилл 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создали славянскую азбуку и перевели с греческого языка на славянский «Евангелие» – книгу о жизни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Иисуса Христа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143375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8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2794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332656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Кирилл 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Мефодий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-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создатели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славянской азбуки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upload.wikimedia.org/wikipedia/commons/thumb/f/f2/1000_Kirill_i_Mefody.jpg/180px-1000_Kirill_i_Mefody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64296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9592" y="1988840"/>
            <a:ext cx="3381375" cy="4608512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</p:pic>
      <p:pic>
        <p:nvPicPr>
          <p:cNvPr id="5" name="Picture 15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5157788"/>
            <a:ext cx="23764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славянской письменности и культуры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28625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20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863 год –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год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рождения старославянской азбуки,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которую составили братья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Кирилл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Мефодий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59"/>
            <a:ext cx="3744416" cy="54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ефодий Моравск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12160" y="1196752"/>
            <a:ext cx="2754313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Кирилл, учитель Словенский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55576" y="1412776"/>
            <a:ext cx="27146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4088" y="188640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Мефодий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 Михаил)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был старшим братом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Кирилл 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(Константин)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младшим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229200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Изначально он был высокопоставленным воином, который  около 10 лет  правил одним из славянских княжеств.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Позже стал служить в монастыре.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92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Кирилл получил хорошее образование.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Принял сан священника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стал трудиться библиотекарем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соборе Святой Софии в Константинополе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4162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5913"/>
            <a:ext cx="3108325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6084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Славянский князь Ростислав попросил  греческого царя Михаила прислать учителей, которые смогли бы рассказать славянам о святых  христианских  книгах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843808" cy="40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816424" cy="55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54868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6 месяцев братья составили азбуку,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 помощью которой перевели на славянский язык церковные книги.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Старославянская азбука, созданная Кириллом 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Мефодием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со временем станет несколько проще по написанию, и ее назовут «кириллицей»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английском алфавите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-26 букв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греческом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– 24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русском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- 33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580526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А когда-то букв в  алфавите было 43!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572000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9" y="3244334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2018 году современному алфавиту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исполнилось 100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лет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370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297</cp:revision>
  <dcterms:modified xsi:type="dcterms:W3CDTF">2020-05-20T16:52:44Z</dcterms:modified>
</cp:coreProperties>
</file>